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zimmermannmuenchen.de/index.html" TargetMode="External"/><Relationship Id="rId3" Type="http://schemas.openxmlformats.org/officeDocument/2006/relationships/hyperlink" Target="https://ibm.1a-zimmermannmuenchen.de/hausbau-1/holzbau-in-m-nchen-wann-lohnt-sich-der-weg-zum-zimmerer-be1f48f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Überblick: Einsatzbereiche, Vorteile und Arbeitsschritte</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Holzbau in München: Wann lohnt sich der Weg zum Zimmerer?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